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3657600" cy="457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80" d="100"/>
          <a:sy n="180" d="100"/>
        </p:scale>
        <p:origin x="33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" y="748242"/>
            <a:ext cx="3108960" cy="1591733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01359"/>
            <a:ext cx="2743200" cy="1103841"/>
          </a:xfrm>
        </p:spPr>
        <p:txBody>
          <a:bodyPr/>
          <a:lstStyle>
            <a:lvl1pPr marL="0" indent="0" algn="ctr">
              <a:buNone/>
              <a:defRPr sz="960"/>
            </a:lvl1pPr>
            <a:lvl2pPr marL="182880" indent="0" algn="ctr">
              <a:buNone/>
              <a:defRPr sz="800"/>
            </a:lvl2pPr>
            <a:lvl3pPr marL="365760" indent="0" algn="ctr">
              <a:buNone/>
              <a:defRPr sz="720"/>
            </a:lvl3pPr>
            <a:lvl4pPr marL="548640" indent="0" algn="ctr">
              <a:buNone/>
              <a:defRPr sz="640"/>
            </a:lvl4pPr>
            <a:lvl5pPr marL="731520" indent="0" algn="ctr">
              <a:buNone/>
              <a:defRPr sz="640"/>
            </a:lvl5pPr>
            <a:lvl6pPr marL="914400" indent="0" algn="ctr">
              <a:buNone/>
              <a:defRPr sz="640"/>
            </a:lvl6pPr>
            <a:lvl7pPr marL="1097280" indent="0" algn="ctr">
              <a:buNone/>
              <a:defRPr sz="640"/>
            </a:lvl7pPr>
            <a:lvl8pPr marL="1280160" indent="0" algn="ctr">
              <a:buNone/>
              <a:defRPr sz="640"/>
            </a:lvl8pPr>
            <a:lvl9pPr marL="1463040" indent="0" algn="ctr">
              <a:buNone/>
              <a:defRPr sz="6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917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501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17470" y="243417"/>
            <a:ext cx="788670" cy="38745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460" y="243417"/>
            <a:ext cx="2320290" cy="38745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97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64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555" y="1139826"/>
            <a:ext cx="3154680" cy="190182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9555" y="3059643"/>
            <a:ext cx="3154680" cy="1000125"/>
          </a:xfrm>
        </p:spPr>
        <p:txBody>
          <a:bodyPr/>
          <a:lstStyle>
            <a:lvl1pPr marL="0" indent="0">
              <a:buNone/>
              <a:defRPr sz="960">
                <a:solidFill>
                  <a:schemeClr val="tx1">
                    <a:tint val="82000"/>
                  </a:schemeClr>
                </a:solidFill>
              </a:defRPr>
            </a:lvl1pPr>
            <a:lvl2pPr marL="182880" indent="0">
              <a:buNone/>
              <a:defRPr sz="800">
                <a:solidFill>
                  <a:schemeClr val="tx1">
                    <a:tint val="82000"/>
                  </a:schemeClr>
                </a:solidFill>
              </a:defRPr>
            </a:lvl2pPr>
            <a:lvl3pPr marL="365760" indent="0">
              <a:buNone/>
              <a:defRPr sz="720">
                <a:solidFill>
                  <a:schemeClr val="tx1">
                    <a:tint val="82000"/>
                  </a:schemeClr>
                </a:solidFill>
              </a:defRPr>
            </a:lvl3pPr>
            <a:lvl4pPr marL="54864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4pPr>
            <a:lvl5pPr marL="73152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5pPr>
            <a:lvl6pPr marL="91440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6pPr>
            <a:lvl7pPr marL="109728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7pPr>
            <a:lvl8pPr marL="128016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8pPr>
            <a:lvl9pPr marL="1463040" indent="0">
              <a:buNone/>
              <a:defRPr sz="6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610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460" y="1217083"/>
            <a:ext cx="1554480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1660" y="1217083"/>
            <a:ext cx="1554480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093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" y="243418"/>
            <a:ext cx="3154680" cy="8837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937" y="1120775"/>
            <a:ext cx="1547336" cy="549275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937" y="1670050"/>
            <a:ext cx="1547336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1660" y="1120775"/>
            <a:ext cx="1554956" cy="549275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1660" y="1670050"/>
            <a:ext cx="1554956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596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596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364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7" y="304800"/>
            <a:ext cx="1179671" cy="106680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956" y="658285"/>
            <a:ext cx="1851660" cy="3249083"/>
          </a:xfrm>
        </p:spPr>
        <p:txBody>
          <a:bodyPr/>
          <a:lstStyle>
            <a:lvl1pPr>
              <a:defRPr sz="1280"/>
            </a:lvl1pPr>
            <a:lvl2pPr>
              <a:defRPr sz="1120"/>
            </a:lvl2pPr>
            <a:lvl3pPr>
              <a:defRPr sz="96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7" y="1371600"/>
            <a:ext cx="1179671" cy="2541059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389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7" y="304800"/>
            <a:ext cx="1179671" cy="106680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54956" y="658285"/>
            <a:ext cx="1851660" cy="3249083"/>
          </a:xfrm>
        </p:spPr>
        <p:txBody>
          <a:bodyPr anchor="t"/>
          <a:lstStyle>
            <a:lvl1pPr marL="0" indent="0">
              <a:buNone/>
              <a:defRPr sz="1280"/>
            </a:lvl1pPr>
            <a:lvl2pPr marL="182880" indent="0">
              <a:buNone/>
              <a:defRPr sz="1120"/>
            </a:lvl2pPr>
            <a:lvl3pPr marL="365760" indent="0">
              <a:buNone/>
              <a:defRPr sz="960"/>
            </a:lvl3pPr>
            <a:lvl4pPr marL="548640" indent="0">
              <a:buNone/>
              <a:defRPr sz="800"/>
            </a:lvl4pPr>
            <a:lvl5pPr marL="731520" indent="0">
              <a:buNone/>
              <a:defRPr sz="800"/>
            </a:lvl5pPr>
            <a:lvl6pPr marL="914400" indent="0">
              <a:buNone/>
              <a:defRPr sz="800"/>
            </a:lvl6pPr>
            <a:lvl7pPr marL="1097280" indent="0">
              <a:buNone/>
              <a:defRPr sz="800"/>
            </a:lvl7pPr>
            <a:lvl8pPr marL="1280160" indent="0">
              <a:buNone/>
              <a:defRPr sz="800"/>
            </a:lvl8pPr>
            <a:lvl9pPr marL="1463040" indent="0">
              <a:buNone/>
              <a:defRPr sz="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7" y="1371600"/>
            <a:ext cx="1179671" cy="2541059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895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" y="243418"/>
            <a:ext cx="3154680" cy="88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460" y="1217083"/>
            <a:ext cx="3154680" cy="290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1460" y="4237568"/>
            <a:ext cx="82296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26DFB4-4A23-8F40-9C44-209883A71828}" type="datetimeFigureOut">
              <a:rPr lang="en-US" smtClean="0"/>
              <a:t>5/14/25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1580" y="4237568"/>
            <a:ext cx="123444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83180" y="4237568"/>
            <a:ext cx="82296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DD9553-31FD-0346-A740-6C13225AD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30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65760" rtl="0" eaLnBrk="1" latinLnBrk="0" hangingPunct="1">
        <a:lnSpc>
          <a:spcPct val="90000"/>
        </a:lnSpc>
        <a:spcBef>
          <a:spcPct val="0"/>
        </a:spcBef>
        <a:buNone/>
        <a:defRPr sz="17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36576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12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7pPr>
      <a:lvl8pPr marL="128016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8pPr>
      <a:lvl9pPr marL="146304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people hugging&#10;&#10;AI-generated content may be incorrect.">
            <a:extLst>
              <a:ext uri="{FF2B5EF4-FFF2-40B4-BE49-F238E27FC236}">
                <a16:creationId xmlns:a16="http://schemas.microsoft.com/office/drawing/2014/main" id="{988AE28B-99A3-A011-7EFD-761B1CB8BC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657600" cy="4572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FEFE609-B8F7-740A-1776-575B89317679}"/>
              </a:ext>
            </a:extLst>
          </p:cNvPr>
          <p:cNvSpPr/>
          <p:nvPr/>
        </p:nvSpPr>
        <p:spPr>
          <a:xfrm>
            <a:off x="2693117" y="3197686"/>
            <a:ext cx="751831" cy="628713"/>
          </a:xfrm>
          <a:prstGeom prst="rect">
            <a:avLst/>
          </a:prstGeom>
          <a:solidFill>
            <a:srgbClr val="D0D9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2"/>
                </a:solidFill>
                <a:highlight>
                  <a:srgbClr val="FFFF00"/>
                </a:highlight>
              </a:rPr>
              <a:t>Please delete this shape and add partner logo in this space</a:t>
            </a:r>
          </a:p>
        </p:txBody>
      </p:sp>
    </p:spTree>
    <p:extLst>
      <p:ext uri="{BB962C8B-B14F-4D97-AF65-F5344CB8AC3E}">
        <p14:creationId xmlns:p14="http://schemas.microsoft.com/office/powerpoint/2010/main" val="1903680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11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OBrien, Kayleigh</dc:creator>
  <cp:lastModifiedBy>OBrien, Kayleigh</cp:lastModifiedBy>
  <cp:revision>3</cp:revision>
  <dcterms:created xsi:type="dcterms:W3CDTF">2025-05-02T20:55:48Z</dcterms:created>
  <dcterms:modified xsi:type="dcterms:W3CDTF">2025-05-14T22:48:01Z</dcterms:modified>
</cp:coreProperties>
</file>